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33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C06D-4ED8-42C6-905D-CA84CA1B6CBF}" type="datetime2">
              <a:rPr lang="en-US" smtClean="0"/>
              <a:t>Monday, 17 February 14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EEE0E-EDB0-4D84-86B0-50833DF22902}" type="datetime2">
              <a:rPr lang="en-US" smtClean="0"/>
              <a:t>Monday, 17 February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372C-B5AB-4C39-B273-B99224EB4DD5}" type="datetime2">
              <a:rPr lang="en-US" smtClean="0"/>
              <a:t>Monday, 17 February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1CAA-32CD-4B55-B92A-B8F0843CACF4}" type="datetime2">
              <a:rPr lang="en-US" smtClean="0"/>
              <a:t>Monday, 17 February 14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CDC4-3D19-4983-B478-82F6B8E5AB66}" type="datetime2">
              <a:rPr lang="en-US" smtClean="0"/>
              <a:t>Monday, 17 February 14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82477-D5D3-4181-8C11-75D0F2433A87}" type="datetime2">
              <a:rPr lang="en-US" smtClean="0"/>
              <a:t>Monday, 17 February 14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253B-1893-4367-8BAE-DF4BC10DC578}" type="datetime2">
              <a:rPr lang="en-US" smtClean="0"/>
              <a:t>Monday, 17 February 14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300D-25B3-4603-86C9-4CB776489F00}" type="datetime2">
              <a:rPr lang="en-US" smtClean="0"/>
              <a:t>Monday, 17 February 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14AD9-FCC8-48B7-B85B-012A91320DFF}" type="datetime2">
              <a:rPr lang="en-US" smtClean="0"/>
              <a:t>Monday, 17 February 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DC50-D5DB-4F94-B367-9876CD2C4012}" type="datetime2">
              <a:rPr lang="en-US" smtClean="0"/>
              <a:t>Monday, 17 February 14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B412-E790-42EA-81FE-2925D3A43D91}" type="datetime2">
              <a:rPr lang="en-US" smtClean="0"/>
              <a:t>Monday, 17 February 14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B385921-A91A-409C-921C-0E0EC1E750EC}" type="datetime2">
              <a:rPr lang="en-US" smtClean="0"/>
              <a:t>Monday, 17 February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4-02-17 at 8.52.0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286" y="-1"/>
            <a:ext cx="6333435" cy="679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1935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Elemental.thmx</Template>
  <TotalTime>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Elemental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1</cp:revision>
  <dcterms:created xsi:type="dcterms:W3CDTF">2014-02-16T22:51:18Z</dcterms:created>
  <dcterms:modified xsi:type="dcterms:W3CDTF">2014-02-16T22:52:53Z</dcterms:modified>
</cp:coreProperties>
</file>